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9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18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2025/6/4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5C475-035D-F84C-9AD4-3AB5BCAFD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822445-C9E0-2B41-A344-50133346E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111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FF5E2-BF2C-2644-8D6E-74D5C51B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85DF1-B33C-4944-8C4E-275097D6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5238724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20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5</cp:revision>
  <dcterms:created xsi:type="dcterms:W3CDTF">2025-05-29T06:55:02Z</dcterms:created>
  <dcterms:modified xsi:type="dcterms:W3CDTF">2025-06-04T06:41:28Z</dcterms:modified>
</cp:coreProperties>
</file>